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notesMasterIdLst>
    <p:notesMasterId r:id="rId8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cover opacity:.7](img/title-page..jpg)
بسم الله الرحمان الرحیم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مقایسه دو ابزار رایگان تولید تصویر با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opacity:0.25](img/multimodal-models-bg.jpg)
&gt;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مشکل اصلی با ابزارهای هوش مصنوعی: **عدم قطعیت**!!!
###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بخش سوم
## مهندسی پرامپت: کلید استفاده موثر</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تبدیل ایده به شبه‌کد و به کد قابل‌اجرا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رابط کاربری امکان انتخاب مسیر اسناد، طرح پرسش، و مشاهده پاسخ به همراه شواهد و مراحل پردازش (retrieval، prompt و مدل) را فراهم می‌کند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79</Slides>
  <Notes>79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79</vt:i4>
      </vt:variant>
    </vt:vector>
  </HeadingPairs>
  <TitlesOfParts>
    <vt:vector size="8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2025-12-16T07:28:26Z</dcterms:created>
  <dcterms:modified xsi:type="dcterms:W3CDTF">2025-12-16T07:28:26Z</dcterms:modified>
</cp:coreProperties>
</file>